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324328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 придаточного по отношению к главному.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Знаки препинания в СПП.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9 класс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предложения, соответствующие схемам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[ 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], (когда …)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[  ], (что …)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[  ], (потому что …)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[  ], (чтобы …)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Составьте предложения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1 вариант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0094"/>
                <a:gridCol w="202009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 поедем </a:t>
                      </a:r>
                    </a:p>
                    <a:p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</a:t>
                      </a:r>
                    </a:p>
                    <a:p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море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потому что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когда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чтобы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2 вариант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6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0888"/>
                <a:gridCol w="202088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Туристы отправятся</a:t>
                      </a:r>
                    </a:p>
                    <a:p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</a:t>
                      </a:r>
                    </a:p>
                    <a:p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поход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потому что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когда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8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чтобы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Проверьте!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(о чём …)</a:t>
            </a:r>
          </a:p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[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,(которая …), 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3) (Если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…),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(что …)</a:t>
            </a:r>
          </a:p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(что …)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103</Words>
  <PresentationFormat>Экран (4:3)</PresentationFormat>
  <Paragraphs>31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Место придаточного по отношению к главному.  Знаки препинания в СПП.</vt:lpstr>
      <vt:lpstr>Найдите предложения, соответствующие схемам</vt:lpstr>
      <vt:lpstr>Составьте предложения</vt:lpstr>
      <vt:lpstr>Проверьте!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 придаточного по отношению к главному.  Знаки препинания в СПП.</dc:title>
  <dc:creator>User</dc:creator>
  <cp:lastModifiedBy>User</cp:lastModifiedBy>
  <cp:revision>2</cp:revision>
  <dcterms:created xsi:type="dcterms:W3CDTF">2017-01-05T13:29:07Z</dcterms:created>
  <dcterms:modified xsi:type="dcterms:W3CDTF">2017-01-05T13:44:00Z</dcterms:modified>
</cp:coreProperties>
</file>